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8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56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659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096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958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578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042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133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4671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75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679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763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CF5C2-A70D-4F50-98EF-6646AA45B386}" type="datetimeFigureOut">
              <a:rPr lang="en-US" smtClean="0"/>
              <a:pPr/>
              <a:t>5/30/2020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E7F9E-D40E-4EE6-BE0C-891BCA74B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0420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08" y="-17636"/>
            <a:ext cx="12212117" cy="687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644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2" y="-1016"/>
            <a:ext cx="12184339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80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9" y="-1016"/>
            <a:ext cx="12186142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039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2" y="-1016"/>
            <a:ext cx="12184339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643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9" y="-1016"/>
            <a:ext cx="12186142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24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0280" y="-1016"/>
            <a:ext cx="12321399" cy="69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93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9" y="-1016"/>
            <a:ext cx="12184337" cy="68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33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9" y="-1016"/>
            <a:ext cx="12186142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8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2" y="0"/>
            <a:ext cx="12184339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27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2" y="-1016"/>
            <a:ext cx="12184339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576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9" y="-1016"/>
            <a:ext cx="12186142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32" y="-1016"/>
            <a:ext cx="12184339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321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9" y="-1016"/>
            <a:ext cx="12186142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866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9" y="-1016"/>
            <a:ext cx="12186142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53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Тема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MadArt</dc:creator>
  <cp:lastModifiedBy>Windows User</cp:lastModifiedBy>
  <cp:revision>2</cp:revision>
  <dcterms:created xsi:type="dcterms:W3CDTF">2020-05-23T09:01:42Z</dcterms:created>
  <dcterms:modified xsi:type="dcterms:W3CDTF">2020-05-30T17:36:21Z</dcterms:modified>
</cp:coreProperties>
</file>